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A014F-B6D8-A00D-C5F1-7512F484C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7DC5BE-A650-3A6F-3495-12A9CCBBEF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119A1D-A4E6-222E-D2FB-5071D46A0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333220-8F65-1370-B75D-1D8DD9FEE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FE4F9F-2F2A-A217-8F82-0C62B84EA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14785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D11F42-3951-CFB8-AB24-0D704FCDD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A198822-74AD-D64C-C757-621A2E994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9B4349-3DBB-8B0E-5549-275E25E40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989BD0-B31E-6138-3F8F-5A9B55B94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A0F20A-52FC-CFEE-E477-E129DC3FC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7736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BAC1E43-FAC2-6EB5-85EB-8F1D12AC9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4876542-B96A-2D96-8829-3A16E2F7A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8B7D86-CFC2-8742-B6C7-7024EF516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3F0A33-A7A5-4B9C-A767-624E769B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33A542-185C-7728-3D73-91F169B17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50418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18550D-F391-BE2C-BE72-7988CD1B6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FB213F-6777-F09F-ABD1-7B84E6114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F4AAF7-B880-6AD5-152E-5F66A2081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628E79-8362-B5E3-AE14-C717F392B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0C48C4-F66A-CDB3-37D5-5D7F7AE17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01281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67851D-BBE1-0083-862F-28D798D4B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79A280-6CC2-CFA6-E9BD-632883D28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063E58-58FC-E0D6-75F1-486FFE678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001E-6584-1686-6B73-7A9355A8E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71EE0A-5412-E24B-6AB0-9E37F0BC3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53270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5FA85A-300C-610C-E89F-1D26D3735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2A5015-6D81-A89F-82E8-6D5F4ABBD7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CC54C12-363F-EF79-E428-2DAC9E28C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8D1B33-E434-CF61-C036-F3A33A4B0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1/10/2025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6A4D51-DC8D-C1B1-2708-596883B01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C75879-CBDB-3683-3338-B89570DA0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89076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44EE3-D861-D712-3D32-2B566E199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46BF719-2F1B-D6B2-C690-7AABC9F81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3CA6D39-1905-446F-E008-E25E90586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39E77F8-91E7-2B54-DCD6-9B58AF695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2ECD8EB-4E44-B5F5-8947-2131337B3A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060E046-36CD-422C-CCDE-9D1F9ED70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1/10/2025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42365B4-7D40-DB37-F2E2-B4F894E6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CC7CCFE-05EF-EE1F-780E-E8F3BA83B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54108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860967-EC9A-5620-E512-FC606525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E2468E5-448B-7A54-B865-7D0493897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1/10/2025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5427B9C-31F9-B6CD-BB3C-31EB61819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AC633DB-39C6-744A-FB67-2DBD0B643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50510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7CCE0B8-EBEB-7C90-EAF8-DA5EB24A0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1/10/2025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5CE1A48-3843-7D28-D7EF-24599B7E5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5E7CE8B-BAE8-6EDC-509A-3A7F9D3F4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24887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3C8FFB-21AA-7077-F721-3B4F797F9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8EA86A-2D2A-D655-0577-EB7F7E8BF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91CB8-FAFD-89EC-42AB-8F5669887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8F8440-30DF-CBF8-963B-F5FA15BBC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1/10/2025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CD2629-E352-3D49-1F0A-D5ABE7EB5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0F60C3-1BE5-8059-DF19-D90CAAF33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15421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6CB64-4D93-DCC7-8FB3-C18251F3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D028428-515D-DDF0-81A3-7B32706F71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83E34E7-E336-EFDE-9EA7-8F7B4B023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244C55B-4F27-1AE1-AB25-DE2B19D23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1/10/2025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B9E434-DA91-B93E-4E6A-6D7A82414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9CBBB3F-A83C-3491-2F95-2DF63A02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39334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CA14094-8E49-4E07-33B0-8BD1A57FC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24786D-3616-4077-1BE3-891D8EA02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219EB2-6AD5-62E1-B4C1-6F715C13DE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78304-8938-479D-8111-AA943458A814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B30A8D-3227-2888-96B7-8BAE0EE491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9670DA-7B6A-52D4-3B4A-34D4C8D46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4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6F45639-355F-0135-19D4-BD7EF4F05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50E0-9242-469C-9FA7-447D7E43FF29}" type="datetime1">
              <a:rPr lang="en-US" smtClean="0"/>
              <a:t>1/10/2025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D37AAC4-B1EF-8C59-93AE-04B092D10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EC387CD-8F55-19FE-90E3-649DBA7AA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56125BAD-22F4-D97F-0C6C-CC91DF8822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932988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6096000" imgH="3429000" progId="Acrobat.Document.DC">
                  <p:embed/>
                </p:oleObj>
              </mc:Choice>
              <mc:Fallback>
                <p:oleObj name="Acrobat Document" r:id="rId2" imgW="6096000" imgH="3429000" progId="Acrobat.Document.DC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2192000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9137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Zeichnung, Text, Tafel, Design enthält.&#10;&#10;Automatisch generierte Beschreibung">
            <a:extLst>
              <a:ext uri="{FF2B5EF4-FFF2-40B4-BE49-F238E27FC236}">
                <a16:creationId xmlns:a16="http://schemas.microsoft.com/office/drawing/2014/main" id="{454E57A1-A28D-2C9D-FA20-CE6D5D47BE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7B78E9-8C15-8A92-DB0F-3DDBE663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7E7843D-FF13-4365-9478-9625B70A2705}" type="slidenum">
              <a:rPr lang="en-US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632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</Words>
  <Application>Microsoft Office PowerPoint</Application>
  <PresentationFormat>Breitbild</PresentationFormat>
  <Paragraphs>4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Adobe Acrobat Document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Stapf, Michelle</dc:creator>
  <cp:lastModifiedBy>Stapf, Michelle</cp:lastModifiedBy>
  <cp:revision>6</cp:revision>
  <dcterms:created xsi:type="dcterms:W3CDTF">2024-01-24T09:51:51Z</dcterms:created>
  <dcterms:modified xsi:type="dcterms:W3CDTF">2025-01-10T13:58:18Z</dcterms:modified>
</cp:coreProperties>
</file>